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9" r:id="rId5"/>
    <p:sldId id="262" r:id="rId6"/>
    <p:sldId id="259" r:id="rId7"/>
    <p:sldId id="260" r:id="rId8"/>
    <p:sldId id="261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50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88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50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744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643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45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02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22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287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4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48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57FB2-F270-44E3-AC02-812374F6200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E3067-2844-44B3-A925-2049AFAB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1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списка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в РПД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592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7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0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146" y="1412387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список литературы в РПД не более 20-25 изданий;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Библиографическое описание издания копировать из ЭБС «Университетская библиотека онлайн», списка учебных изданий библиотеки, либо составлять самостоятельно (образец размещен на страничке библиотеки ППИ на официальном сайте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062" y="3729865"/>
            <a:ext cx="5128846" cy="288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69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291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формирования списка литературы в РПД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ЭБС «Университетская библиотека онлайн»</a:t>
            </a:r>
          </a:p>
          <a:p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научной библиотеки ППИ / из расчета 1 к 4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1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603" y="211015"/>
            <a:ext cx="10515600" cy="102247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Просим копировать библиографическое описание из ЭБС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0054"/>
            <a:ext cx="12148806" cy="552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57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ошибки, встречающиеся при проверке списка литературы в РПД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9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52" y="0"/>
            <a:ext cx="121970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06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52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4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87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6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84</Words>
  <Application>Microsoft Office PowerPoint</Application>
  <PresentationFormat>Широкоэкранный</PresentationFormat>
  <Paragraphs>10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Оформление списка  литературы в РПД</vt:lpstr>
      <vt:lpstr>Источники формирования списка литературы в РПД</vt:lpstr>
      <vt:lpstr>Просим копировать библиографическое описание из ЭБС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dcterms:created xsi:type="dcterms:W3CDTF">2020-09-17T13:04:00Z</dcterms:created>
  <dcterms:modified xsi:type="dcterms:W3CDTF">2021-02-09T11:41:32Z</dcterms:modified>
</cp:coreProperties>
</file>