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rchvuz.ru/2020_1/2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1870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cntd.ru/document/542623605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government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nsultant.ru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biblioclub.ru/index.php?page=book&amp;id=71009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theatre.sias.ru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theatre.sias.ru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cyberleninka.ru/articl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yberleninka.ru/articl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124744"/>
            <a:ext cx="8208912" cy="4824536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оформления библиографической ссылки на электронный ресурс и на отдельные виды электронных документов</a:t>
            </a:r>
            <a:endParaRPr lang="ru-RU" sz="5400" b="1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549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статьи из электронного журнала, имеющего самостоятельный сайт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Коротич, А. В. Актуальные аспекты формирования национальной архитектуры и средового дизайна //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Архитектон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известия вузов : электрон. журн. 2020. N 1 (69) Март. URL: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https://www.archvuz.ru/2020_1/2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Дата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публикации: 12.01.2020. </a:t>
            </a:r>
          </a:p>
        </p:txBody>
      </p:sp>
    </p:spTree>
    <p:extLst>
      <p:ext uri="{BB962C8B-B14F-4D97-AF65-F5344CB8AC3E}">
        <p14:creationId xmlns:p14="http://schemas.microsoft.com/office/powerpoint/2010/main" val="540427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статьи из электронного журнала, размещенного на сайте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Майстрович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Т. В. Библиографическая ссылка на электронные документы : к разработке стандарта // Библиография и книговедение : науч. журн. 2021. N 1 (432). С. 66-73. Электрон. версия. URL: https:/www.bookchamber.ru/journal.html</a:t>
            </a:r>
            <a:r>
              <a:rPr lang="ru-RU" sz="3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# (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обращения: 28.05.2021). Доступна на офиц. сайте Рос. кн. палаты /филиал ИТАР-ТАСС.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5771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нормативные, правовые и инструктивно-методические электронные документы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Российская федерация. Законы. Основы законодательства Российской Федерации о культуре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закон № 115-ФЗ : утв. ВС РФ 09.10.1992 : ред. от 29.05.2023 // Консультант плюс: сайт. URL: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https://www.consultant.ru/document/cons_doc_LAW_1870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обращения: 21.06.2021). Режим доступа: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пользователей. </a:t>
            </a:r>
          </a:p>
        </p:txBody>
      </p:sp>
    </p:spTree>
    <p:extLst>
      <p:ext uri="{BB962C8B-B14F-4D97-AF65-F5344CB8AC3E}">
        <p14:creationId xmlns:p14="http://schemas.microsoft.com/office/powerpoint/2010/main" val="3784442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нормативные, правовые и инструктивно-методические электронные документы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Примерная инструкция по делопроизводству в государственных организациях : утв. приказом </a:t>
            </a:r>
            <a:r>
              <a:rPr lang="ru-RU" sz="1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Федер</a:t>
            </a:r>
            <a:r>
              <a:rPr lang="ru-RU" sz="1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архив. агентства от 11 апреля 2018 г. N 44 // Электронный фонд правовых и нормативно-технических документов : сайт. URL: </a:t>
            </a:r>
            <a:r>
              <a:rPr lang="ru-RU" sz="111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111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docs.cntd.ru/document/542623605</a:t>
            </a:r>
            <a:r>
              <a:rPr lang="ru-RU" sz="1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(дата </a:t>
            </a:r>
            <a:r>
              <a:rPr lang="ru-RU" sz="1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обращения: 24.06.2021).</a:t>
            </a:r>
            <a:r>
              <a:rPr lang="ru-RU" sz="3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90902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53600" cy="730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9634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библиографических ссылок на электронные документы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сновано на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ГОСТ  Р 7.0.108-2022 БИБЛИОГРАФИЧЕСКИЕ ССЫЛКИ НА ЭЛЕКТРОННЫЕ ДОКУМЕНТЫ, РАЗМЕЩЕННЫЕ В ИНФОРМАЦИОННО-ТЕЛЕКОММУНИКАЦИОННЫХ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СЕТЯХ</a:t>
            </a: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Настоящий стандарт устанавливает общие правила составления библиографических ссылок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(БС) 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документы, размещенные в информационно-телекоммуникационных сетях для всеобщего ознакомления и использования (информационные ресурсы сетевого распространения). </a:t>
            </a:r>
          </a:p>
        </p:txBody>
      </p:sp>
    </p:spTree>
    <p:extLst>
      <p:ext uri="{BB962C8B-B14F-4D97-AF65-F5344CB8AC3E}">
        <p14:creationId xmlns:p14="http://schemas.microsoft.com/office/powerpoint/2010/main" val="344667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сайт (электронный ресурс) в целом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Правительство Российской Федерации : офиц. сайт. Москва. Обновляется в течение суток.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//government.ru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(дата обращения: 18.07.2021).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643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сайт (электронный ресурс) в целом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КонсультантПлюс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: справ.-прав.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.: сайт / Региональный центр правовой информации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Информправо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Москва, 1997-2020.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www.consultant.ru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(дата обращения: 12.03.2020).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05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электронный документ как составную часть электронного ресурса</a:t>
            </a:r>
            <a:endParaRPr lang="ru-RU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Орлов, В. В. История России : IX – начало XX века : учебное пособие. Москва : Дашков и К°,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2024. 448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.// Университетская библиотека онлайн : электронно-библиотечная система.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biblioclub.ru/index.php?page=book&amp;id=710090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(дата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обращения: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13.03.2025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Режим доступа: для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ользователей.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037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электронный документ с одним автором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Козленкова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М. Пространство как герой спектакля // Вопросы театра.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Proscaenium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электрон. версия. 2022. № 3-4.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URL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theatre.sias.ru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 (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обращения: 10.01.2023).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4472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электронные документы с двумя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Галанина, Ю., Фельдман, О. Мейерхольд в работе над пантомимой «Возлюбленные» 1911-1912 // Вопросы театра.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Proscaenium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электрон. версия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2019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№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1-2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URL: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https://theatre.sias.ru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 (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обращения: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16.11.2021).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696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электронные документы с тремя авторами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Скворцов, Л. В., Галинская, И. Л., Левит,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10 лет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информационно-аналитических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исследований проблем культурологии в ИНИОН РАН // Теория и практика общественно-научной информации : науч.-техн. журн. 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версия. 2002. N 17. URL: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cyberleninka.ru/article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 (дата обращения 16.11.21).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8549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БС на электронные документы с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четырьмя и более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отдела философии ИНИОН РАН / Г. В. Хлебников, Ю. А.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Кимелев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Л. А. Боброва, О. В. Летов // Человек: образ и сущность : гуманитарные аспекты : науч. журн. 2019. N 5 (40). URL: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cyberleninka.ru/article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... . Дата публикации: 24.08.2019.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0058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688</Words>
  <Application>Microsoft Office PowerPoint</Application>
  <PresentationFormat>Экран (4:3)</PresentationFormat>
  <Paragraphs>27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Оформление библиографических ссылок на электронные документы</vt:lpstr>
      <vt:lpstr>БС на сайт (электронный ресурс) в целом</vt:lpstr>
      <vt:lpstr>БС на сайт (электронный ресурс) в целом</vt:lpstr>
      <vt:lpstr>БС на электронный документ как составную часть электронного ресурса</vt:lpstr>
      <vt:lpstr>БС на электронный документ с одним автором</vt:lpstr>
      <vt:lpstr>БС на электронные документы с двумя авторами</vt:lpstr>
      <vt:lpstr>БС на электронные документы с тремя авторами</vt:lpstr>
      <vt:lpstr>БС на электронные документы с четырьмя и более авторами</vt:lpstr>
      <vt:lpstr>БС на статьи из электронного журнала, имеющего самостоятельный сайт </vt:lpstr>
      <vt:lpstr>БС на статьи из электронного журнала, размещенного на сайте </vt:lpstr>
      <vt:lpstr>БС на нормативные, правовые и инструктивно-методические электронные документы </vt:lpstr>
      <vt:lpstr>БС на нормативные, правовые и инструктивно-методические электронные документы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Поволжская академия Святителя Алексия</dc:title>
  <dc:creator>Оксана Петровна Васенькина</dc:creator>
  <cp:lastModifiedBy>Оксана Петровна Васенькина</cp:lastModifiedBy>
  <cp:revision>23</cp:revision>
  <dcterms:created xsi:type="dcterms:W3CDTF">2025-03-13T08:55:14Z</dcterms:created>
  <dcterms:modified xsi:type="dcterms:W3CDTF">2025-03-14T12:43:17Z</dcterms:modified>
</cp:coreProperties>
</file>